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874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82" d="100"/>
          <a:sy n="82" d="100"/>
        </p:scale>
        <p:origin x="-152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02E18-EBE4-4F41-B392-D35D0852033F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ED037-2EDF-4B53-9F0B-CEED8A3D86E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4BB4F-9CD5-4992-94F1-99D485AF0E0E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690269"/>
            <a:ext cx="548640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D1883-2A22-4A93-B38A-642BB64FD7A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D1883-2A22-4A93-B38A-642BB64FD7AE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3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41809-C413-4188-A02C-74350908A677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AD2A3-62A7-44D1-B9ED-426A28A9C85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66000"/>
            <a:lum/>
          </a:blip>
          <a:srcRect/>
          <a:stretch>
            <a:fillRect l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olo 27"/>
          <p:cNvSpPr>
            <a:spLocks noGrp="1"/>
          </p:cNvSpPr>
          <p:nvPr>
            <p:ph type="title"/>
          </p:nvPr>
        </p:nvSpPr>
        <p:spPr>
          <a:xfrm>
            <a:off x="251520" y="332656"/>
            <a:ext cx="4114800" cy="1082660"/>
          </a:xfrm>
        </p:spPr>
        <p:txBody>
          <a:bodyPr>
            <a:normAutofit/>
          </a:bodyPr>
          <a:lstStyle/>
          <a:p>
            <a:pPr algn="l"/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it-IT" dirty="0" smtClean="0"/>
              <a:t>      </a:t>
            </a:r>
            <a:endParaRPr lang="it-IT" dirty="0"/>
          </a:p>
        </p:txBody>
      </p:sp>
      <p:sp>
        <p:nvSpPr>
          <p:cNvPr id="34" name="Rettangolo 33"/>
          <p:cNvSpPr/>
          <p:nvPr/>
        </p:nvSpPr>
        <p:spPr>
          <a:xfrm>
            <a:off x="2267744" y="2380238"/>
            <a:ext cx="4680520" cy="1200329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Open </a:t>
            </a:r>
            <a:r>
              <a:rPr lang="it-IT" sz="7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it-IT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it-IT" sz="7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2771800" y="3429000"/>
            <a:ext cx="370790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Sabato </a:t>
            </a:r>
          </a:p>
          <a:p>
            <a:pPr algn="ctr"/>
            <a:r>
              <a:rPr lang="it-IT" sz="2400" b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 dicembre 2023               </a:t>
            </a:r>
          </a:p>
          <a:p>
            <a:pPr algn="ctr"/>
            <a:r>
              <a:rPr lang="it-IT" sz="2400" b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DALLE 9.00 ALLE 11.30</a:t>
            </a:r>
          </a:p>
          <a:p>
            <a:pPr algn="ctr"/>
            <a:endParaRPr lang="it-IT" sz="1600" b="1" dirty="0" smtClean="0">
              <a:ln w="11430">
                <a:noFill/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2051720" y="908720"/>
            <a:ext cx="504056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cs typeface="Arial" pitchFamily="34" charset="0"/>
              </a:rPr>
              <a:t>Istituto Comprensivo  “G. </a:t>
            </a:r>
            <a:r>
              <a:rPr kumimoji="0" lang="it-IT" sz="1200" b="1" i="0" u="none" strike="noStrike" cap="none" normalizeH="0" baseline="0" dirty="0" err="1" smtClean="0">
                <a:ln>
                  <a:noFill/>
                </a:ln>
                <a:effectLst/>
                <a:latin typeface="Comic Sans MS" pitchFamily="66" charset="0"/>
                <a:cs typeface="Arial" pitchFamily="34" charset="0"/>
              </a:rPr>
              <a:t>Rovani</a:t>
            </a:r>
            <a:r>
              <a:rPr kumimoji="0" lang="it-IT" sz="1200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cs typeface="Arial" pitchFamily="34" charset="0"/>
              </a:rPr>
              <a:t>”</a:t>
            </a:r>
            <a:r>
              <a:rPr lang="it-IT" sz="1200" dirty="0" smtClean="0">
                <a:latin typeface="Comic Sans MS" pitchFamily="66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lang="it-IT" sz="2000" b="1" dirty="0" smtClean="0">
                <a:latin typeface="Comic Sans MS" pitchFamily="66" charset="0"/>
                <a:cs typeface="Arial" pitchFamily="34" charset="0"/>
              </a:rPr>
              <a:t>SCUOLA SECONDARIA </a:t>
            </a:r>
            <a:r>
              <a:rPr lang="it-IT" sz="2000" b="1" dirty="0" err="1" smtClean="0">
                <a:latin typeface="Comic Sans MS" pitchFamily="66" charset="0"/>
                <a:cs typeface="Arial" pitchFamily="34" charset="0"/>
              </a:rPr>
              <a:t>DI</a:t>
            </a:r>
            <a:r>
              <a:rPr lang="it-IT" sz="2000" b="1" dirty="0" smtClean="0">
                <a:latin typeface="Comic Sans MS" pitchFamily="66" charset="0"/>
                <a:cs typeface="Arial" pitchFamily="34" charset="0"/>
              </a:rPr>
              <a:t> I GRADO</a:t>
            </a:r>
            <a:r>
              <a:rPr lang="it-IT" sz="20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 </a:t>
            </a:r>
            <a:r>
              <a:rPr lang="it-IT" sz="2000" b="1" dirty="0" smtClean="0">
                <a:latin typeface="Comic Sans MS" pitchFamily="66" charset="0"/>
                <a:cs typeface="Arial" pitchFamily="34" charset="0"/>
              </a:rPr>
              <a:t>“FORLANINI</a:t>
            </a:r>
            <a:r>
              <a:rPr lang="it-IT" sz="2000" dirty="0" smtClean="0">
                <a:latin typeface="Comic Sans MS" pitchFamily="66" charset="0"/>
                <a:cs typeface="Arial" pitchFamily="34" charset="0"/>
              </a:rPr>
              <a:t>”</a:t>
            </a:r>
          </a:p>
          <a:p>
            <a:pPr algn="ctr" fontAlgn="base">
              <a:spcBef>
                <a:spcPct val="0"/>
              </a:spcBef>
            </a:pPr>
            <a:r>
              <a:rPr lang="it-IT" sz="1100" b="1" dirty="0" smtClean="0">
                <a:latin typeface="Comic Sans MS" pitchFamily="66" charset="0"/>
                <a:cs typeface="Arial" pitchFamily="34" charset="0"/>
              </a:rPr>
              <a:t>Via </a:t>
            </a:r>
            <a:r>
              <a:rPr lang="it-IT" sz="1100" b="1" dirty="0" smtClean="0">
                <a:latin typeface="Comic Sans MS" pitchFamily="66" charset="0"/>
                <a:cs typeface="Arial" pitchFamily="34" charset="0"/>
              </a:rPr>
              <a:t>Marconi, 44 Sesto San Giovanni</a:t>
            </a: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it-IT" sz="1100" b="1" dirty="0" smtClean="0">
                <a:latin typeface="Comic Sans MS" pitchFamily="66" charset="0"/>
                <a:cs typeface="Arial" pitchFamily="34" charset="0"/>
              </a:rPr>
              <a:t>Tel: 023658321    </a:t>
            </a:r>
            <a:br>
              <a:rPr lang="it-IT" sz="1100" b="1" dirty="0" smtClean="0">
                <a:latin typeface="Comic Sans MS" pitchFamily="66" charset="0"/>
                <a:cs typeface="Arial" pitchFamily="34" charset="0"/>
              </a:rPr>
            </a:br>
            <a:r>
              <a:rPr lang="it-IT" sz="1100" b="1" dirty="0" smtClean="0">
                <a:latin typeface="Comic Sans MS" pitchFamily="66" charset="0"/>
                <a:cs typeface="Arial" pitchFamily="34" charset="0"/>
              </a:rPr>
              <a:t>   sito: www.rovani.edu.it  </a:t>
            </a:r>
            <a:endParaRPr lang="it-IT" sz="11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it-IT" sz="1400" b="1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Istituto Comprensivo Rovan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16632"/>
            <a:ext cx="1076325" cy="723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egnaposto contenuto 10"/>
          <p:cNvSpPr>
            <a:spLocks noGrp="1"/>
          </p:cNvSpPr>
          <p:nvPr>
            <p:ph sz="quarter" idx="4"/>
          </p:nvPr>
        </p:nvSpPr>
        <p:spPr>
          <a:xfrm>
            <a:off x="1979712" y="4797152"/>
            <a:ext cx="5688632" cy="1584176"/>
          </a:xfrm>
        </p:spPr>
        <p:txBody>
          <a:bodyPr>
            <a:normAutofit fontScale="25000" lnSpcReduction="20000"/>
          </a:bodyPr>
          <a:lstStyle/>
          <a:p>
            <a:pPr lvl="0" algn="ctr">
              <a:buNone/>
              <a:defRPr/>
            </a:pPr>
            <a:r>
              <a:rPr lang="it-IT" sz="7200" b="1" dirty="0" smtClean="0"/>
              <a:t>Ore 9.00 </a:t>
            </a:r>
            <a:r>
              <a:rPr lang="it-IT" sz="7200" b="1" dirty="0" smtClean="0"/>
              <a:t>il </a:t>
            </a:r>
            <a:r>
              <a:rPr lang="it-IT" sz="7200" b="1" dirty="0" smtClean="0"/>
              <a:t>Dirigente </a:t>
            </a:r>
            <a:r>
              <a:rPr lang="it-IT" sz="7200" b="1" dirty="0" smtClean="0"/>
              <a:t>scolastico incontrerà i genitori per  </a:t>
            </a:r>
            <a:endParaRPr lang="it-IT" sz="7200" b="1" dirty="0" smtClean="0"/>
          </a:p>
          <a:p>
            <a:pPr lvl="0" algn="ctr">
              <a:buNone/>
              <a:defRPr/>
            </a:pPr>
            <a:r>
              <a:rPr lang="it-IT" sz="7200" b="1" dirty="0" smtClean="0"/>
              <a:t>presentare l’offerta formativa </a:t>
            </a:r>
            <a:r>
              <a:rPr lang="it-IT" sz="7200" b="1" dirty="0" smtClean="0"/>
              <a:t>della </a:t>
            </a:r>
            <a:r>
              <a:rPr lang="it-IT" sz="7200" b="1" dirty="0" smtClean="0"/>
              <a:t>nostra scuola.</a:t>
            </a:r>
          </a:p>
          <a:p>
            <a:pPr lvl="0" algn="ctr">
              <a:buNone/>
              <a:defRPr/>
            </a:pPr>
            <a:endParaRPr lang="it-IT" sz="7200" b="1" dirty="0" smtClean="0"/>
          </a:p>
          <a:p>
            <a:pPr algn="ctr">
              <a:buNone/>
            </a:pPr>
            <a:r>
              <a:rPr lang="it-IT" sz="7200" b="1" dirty="0" smtClean="0">
                <a:cs typeface="Times New Roman" pitchFamily="18" charset="0"/>
              </a:rPr>
              <a:t>Ore 9.00 </a:t>
            </a:r>
            <a:r>
              <a:rPr lang="it-IT" sz="7200" b="1" dirty="0" smtClean="0">
                <a:cs typeface="Times New Roman" pitchFamily="18" charset="0"/>
              </a:rPr>
              <a:t>i bambini inizieranno le attività dei  microinserimenti nei vari laboratori</a:t>
            </a:r>
            <a:r>
              <a:rPr lang="it-IT" sz="7200" b="1" dirty="0" smtClean="0"/>
              <a:t>. </a:t>
            </a:r>
            <a:endParaRPr lang="it-IT" sz="7200" b="1" dirty="0" smtClean="0"/>
          </a:p>
          <a:p>
            <a:pPr algn="ctr">
              <a:buNone/>
            </a:pPr>
            <a:r>
              <a:rPr lang="it-IT" b="1" dirty="0" smtClean="0"/>
              <a:t> </a:t>
            </a:r>
            <a:endParaRPr lang="it-IT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68</Words>
  <Application>Microsoft Office PowerPoint</Application>
  <PresentationFormat>Presentazione su schermo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Proprietario</dc:creator>
  <cp:lastModifiedBy>Assunta Rizzo</cp:lastModifiedBy>
  <cp:revision>49</cp:revision>
  <dcterms:created xsi:type="dcterms:W3CDTF">2021-12-07T09:16:46Z</dcterms:created>
  <dcterms:modified xsi:type="dcterms:W3CDTF">2023-12-03T15:37:46Z</dcterms:modified>
</cp:coreProperties>
</file>